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0275213" cy="42803763"/>
  <p:notesSz cx="6784975" cy="9906000"/>
  <p:defaultTextStyle>
    <a:defPPr>
      <a:defRPr lang="en-US"/>
    </a:defPPr>
    <a:lvl1pPr algn="l" defTabSz="66198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661988" indent="-204788" algn="l" defTabSz="66198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325563" indent="-411163" algn="l" defTabSz="66198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987550" indent="-615950" algn="l" defTabSz="66198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651125" indent="-822325" algn="l" defTabSz="66198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C51"/>
    <a:srgbClr val="000000"/>
    <a:srgbClr val="A8B4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4D063B-557D-4213-884F-D2E9E33ABEFB}" v="3" dt="2026-04-09T14:02:06.4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7" autoAdjust="0"/>
    <p:restoredTop sz="94660"/>
  </p:normalViewPr>
  <p:slideViewPr>
    <p:cSldViewPr snapToGrid="0">
      <p:cViewPr>
        <p:scale>
          <a:sx n="33" d="100"/>
          <a:sy n="33" d="100"/>
        </p:scale>
        <p:origin x="34" y="-52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hyno Kriek" userId="1db2e884569014e1" providerId="LiveId" clId="{20A6FF4A-041F-4A37-AD38-32A157890061}"/>
    <pc:docChg chg="custSel modSld">
      <pc:chgData name="Rhyno Kriek" userId="1db2e884569014e1" providerId="LiveId" clId="{20A6FF4A-041F-4A37-AD38-32A157890061}" dt="2026-04-09T14:02:41.835" v="13" actId="1076"/>
      <pc:docMkLst>
        <pc:docMk/>
      </pc:docMkLst>
      <pc:sldChg chg="addSp delSp modSp mod">
        <pc:chgData name="Rhyno Kriek" userId="1db2e884569014e1" providerId="LiveId" clId="{20A6FF4A-041F-4A37-AD38-32A157890061}" dt="2026-04-09T14:02:41.835" v="13" actId="1076"/>
        <pc:sldMkLst>
          <pc:docMk/>
          <pc:sldMk cId="0" sldId="258"/>
        </pc:sldMkLst>
        <pc:spChg chg="mod">
          <ac:chgData name="Rhyno Kriek" userId="1db2e884569014e1" providerId="LiveId" clId="{20A6FF4A-041F-4A37-AD38-32A157890061}" dt="2026-04-09T14:02:41.835" v="13" actId="1076"/>
          <ac:spMkLst>
            <pc:docMk/>
            <pc:sldMk cId="0" sldId="258"/>
            <ac:spMk id="51" creationId="{C6C2F8ED-0F8C-49A6-BAAA-144C68DD1F0D}"/>
          </ac:spMkLst>
        </pc:spChg>
        <pc:graphicFrameChg chg="del">
          <ac:chgData name="Rhyno Kriek" userId="1db2e884569014e1" providerId="LiveId" clId="{20A6FF4A-041F-4A37-AD38-32A157890061}" dt="2026-04-09T14:01:46.362" v="0" actId="478"/>
          <ac:graphicFrameMkLst>
            <pc:docMk/>
            <pc:sldMk cId="0" sldId="258"/>
            <ac:graphicFrameMk id="5" creationId="{CF46CEA8-30B1-7159-6287-B0BAF9324983}"/>
          </ac:graphicFrameMkLst>
        </pc:graphicFrameChg>
        <pc:graphicFrameChg chg="add del mod">
          <ac:chgData name="Rhyno Kriek" userId="1db2e884569014e1" providerId="LiveId" clId="{20A6FF4A-041F-4A37-AD38-32A157890061}" dt="2026-04-09T14:02:13.234" v="5" actId="478"/>
          <ac:graphicFrameMkLst>
            <pc:docMk/>
            <pc:sldMk cId="0" sldId="258"/>
            <ac:graphicFrameMk id="6" creationId="{ECD04314-A658-DA4A-006B-DA9FDE1D2735}"/>
          </ac:graphicFrameMkLst>
        </pc:graphicFrameChg>
        <pc:picChg chg="add mod">
          <ac:chgData name="Rhyno Kriek" userId="1db2e884569014e1" providerId="LiveId" clId="{20A6FF4A-041F-4A37-AD38-32A157890061}" dt="2026-04-09T14:02:28.603" v="12" actId="1076"/>
          <ac:picMkLst>
            <pc:docMk/>
            <pc:sldMk cId="0" sldId="258"/>
            <ac:picMk id="8" creationId="{725AE40E-6345-90F6-AFE8-71C1E01E1C8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C1E1AE-85E4-4083-B0DB-81639403D6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662894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BC40A4-7A54-449F-AF49-DD0D6D33A6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3338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662894">
              <a:defRPr sz="1200">
                <a:latin typeface="Calibri" charset="0"/>
              </a:defRPr>
            </a:lvl1pPr>
          </a:lstStyle>
          <a:p>
            <a:pPr>
              <a:defRPr/>
            </a:pPr>
            <a:fld id="{1630A636-92DB-4E1F-938F-9A309E588314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2840F8-61E8-4791-9D07-6EEF53AC60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662894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C08C2F-557A-40EB-8AA0-B7F4D47191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3338" y="9409113"/>
            <a:ext cx="29400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9DA0C0D-92DC-411B-8721-2EB77EC0C0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D67164-9623-4047-9ED4-FFCBA936B1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662894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E86218-9C49-43CE-892B-2DAA2E235B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662894">
              <a:defRPr sz="1200">
                <a:latin typeface="Calibri" charset="0"/>
              </a:defRPr>
            </a:lvl1pPr>
          </a:lstStyle>
          <a:p>
            <a:pPr>
              <a:defRPr/>
            </a:pPr>
            <a:fld id="{0ADCE29C-0811-4D98-B1BF-A49DB01D26FA}" type="datetimeFigureOut">
              <a:rPr lang="en-US"/>
              <a:pPr>
                <a:defRPr/>
              </a:pPr>
              <a:t>4/9/2026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1E41FEC-B018-4F28-888A-38A92C6EAF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11388" y="1238250"/>
            <a:ext cx="23622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B341D30-40F2-47A0-A4AA-1FF3733CA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863" y="4767263"/>
            <a:ext cx="542925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41FA6-2CE5-45C2-8366-4D746AF80F8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662894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7005B-7974-4E2B-88DC-241DDF66B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3338" y="9409113"/>
            <a:ext cx="29400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C40872-0A12-4B78-B008-1053BC23CB9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6198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2556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8755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5112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314471" algn="l" defTabSz="1325789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6pPr>
    <a:lvl7pPr marL="3977366" algn="l" defTabSz="1325789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7pPr>
    <a:lvl8pPr marL="4640260" algn="l" defTabSz="1325789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8pPr>
    <a:lvl9pPr marL="5303154" algn="l" defTabSz="1325789" rtl="0" eaLnBrk="1" latinLnBrk="0" hangingPunct="1">
      <a:defRPr sz="17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43FDC-723A-4611-A32C-FE0431B2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24338-393C-4656-B67E-07D207A573C1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CE6D4-3266-464D-916B-56F382DB3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7B84B-369D-4700-A46A-764A598F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C8C92-8EF6-435C-88CB-DBBEBDA0B5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25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71318-B73B-4C99-9915-BCC5201A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DF612-B8E0-4BC0-8241-74453679E965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F2849-29AB-47C4-89C4-8F3B68A4F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11544-733E-479E-B21D-1B86E2544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619EA-FD21-43B8-8F6E-37990996F5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171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6EA50-979D-4707-84F1-189BF57A5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02CB4-4389-4B30-97B7-831C70C26F04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33AD1-4500-44AD-93E6-2351CF350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CE825-D011-462B-A896-F1C938D25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04219-40B9-4A16-8488-266FE7F89D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5649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17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ECF56-7860-4ED0-863F-0E407F87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49F68-811B-4683-B99C-9654414FF870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ACFC0-1774-4EA2-B4D4-6C88492C8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00EB3-6FCC-4FD1-A4DA-F922404CE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5C585B-11E6-472B-927F-E4FDD68C6E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604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3039D-390D-4AF2-836F-71183BBA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D3607-89CB-4D0B-9FB1-182142ACEA9B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D81C7-E674-4970-80A1-0CD6C9C2F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1FA45-F439-4B2A-84AE-4DBE8235A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50CA0-66A7-464D-9B6D-0CEF366D1D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681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8C2DB7-8F8A-4E49-B635-DDFF66D01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8C76C-984D-4D12-B27B-6CFC95DA8357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D6D7F2D-48D4-454E-924B-A0F07EEC6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AD0F86C-2D71-4085-85CA-E83ADB97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4B610-AFC4-4704-821E-71CF4D52E5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2912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CEBE466-0762-4687-ABF5-E63A893C4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D239-D074-4E34-92D6-C5AA2D0B54E9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78ACC60-FC28-4241-994A-85E7B7940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8EDEDA2-27B2-46C3-B31A-061676D3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B58D31-B614-4E4C-9440-3BF8E91901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46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C72F27E-5820-459C-A8B6-1B6F2B7AC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9CB01-91C7-4A9C-B99D-CB8BDB7B5249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2CC8366-57BE-4BFB-8DA3-2C0FD4CC7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E9C1A6-D68D-4184-8950-FF7719545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D87AE-2DD6-40F3-8CC2-8584152554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274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E04DDD6-9656-48B0-A8B0-CE786E14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942B0-35B6-4FB4-A37E-12F733CDAF4C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41F014F-4CBB-4AC1-BCAE-C3D6766A2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363AD8F-3DA9-46B4-B83E-F490E1ED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8697F-6A55-4AF4-B5AC-C7955650A8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446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C5C7D7-F080-42BB-AC16-DEEA1996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0E1B8-D447-48B3-BACB-052F66FCF575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04483B-271C-4D31-8B01-67A25B8FE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C7026-B119-4736-A546-ED7E36260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E7B00-8FA8-462E-83B3-6039B18CFE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506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rtlCol="0">
            <a:normAutofit/>
          </a:bodyPr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72EDFA9-4D3E-44D7-A0CC-48E516020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36578-C594-434E-8A80-DAC46C6A5AD9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CF68D5F-8FCD-43FA-8403-BE0344CD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FB92408-EDFD-4086-A8D9-1CD95DB02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18A73D-55F9-47A8-853F-91279157BE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850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23ECB82-1632-43F9-B1FA-6C2A878E48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81213" y="2279650"/>
            <a:ext cx="26112787" cy="827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16F1FBE-05B4-484A-ABC8-D300A9D45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081213" y="11395075"/>
            <a:ext cx="26112787" cy="271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C04AE-4FAE-4EFA-BB2E-348B799BA1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213" y="39673213"/>
            <a:ext cx="6811962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662894">
              <a:defRPr sz="3973">
                <a:solidFill>
                  <a:schemeClr val="tx1">
                    <a:tint val="75000"/>
                  </a:schemeClr>
                </a:solidFill>
                <a:latin typeface="Calibri" charset="0"/>
              </a:defRPr>
            </a:lvl1pPr>
          </a:lstStyle>
          <a:p>
            <a:pPr>
              <a:defRPr/>
            </a:pPr>
            <a:fld id="{4FD3453B-9257-4E8A-B935-5992677986B9}" type="datetimeFigureOut">
              <a:rPr lang="en-US"/>
              <a:pPr>
                <a:defRPr/>
              </a:pPr>
              <a:t>4/9/2026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5F71D-3210-49C1-B63F-8857D1A7F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8238" y="39673213"/>
            <a:ext cx="10218737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662894">
              <a:defRPr sz="3973">
                <a:solidFill>
                  <a:schemeClr val="tx1">
                    <a:tint val="75000"/>
                  </a:schemeClr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3060E-70C1-4ABA-8F3F-51A324CDC8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2038" y="39673213"/>
            <a:ext cx="6811962" cy="22780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AB1872F-848B-47D6-91B3-8AC4714B5A0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F42387-9C3E-4D94-BC86-59DBE8027355}"/>
              </a:ext>
            </a:extLst>
          </p:cNvPr>
          <p:cNvSpPr/>
          <p:nvPr userDrawn="1"/>
        </p:nvSpPr>
        <p:spPr>
          <a:xfrm>
            <a:off x="25482550" y="34958338"/>
            <a:ext cx="4792663" cy="7845425"/>
          </a:xfrm>
          <a:prstGeom prst="rect">
            <a:avLst/>
          </a:prstGeom>
          <a:solidFill>
            <a:srgbClr val="D91C5C"/>
          </a:solidFill>
          <a:ln w="228600">
            <a:solidFill>
              <a:srgbClr val="D91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8246" tIns="269123" rIns="538246" bIns="269123"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sz="33372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57A674-5D5F-4498-ADFE-52C54FC5AC90}"/>
              </a:ext>
            </a:extLst>
          </p:cNvPr>
          <p:cNvSpPr/>
          <p:nvPr userDrawn="1"/>
        </p:nvSpPr>
        <p:spPr>
          <a:xfrm>
            <a:off x="0" y="34958338"/>
            <a:ext cx="4792663" cy="7845425"/>
          </a:xfrm>
          <a:prstGeom prst="rect">
            <a:avLst/>
          </a:prstGeom>
          <a:solidFill>
            <a:srgbClr val="D91C5C"/>
          </a:solidFill>
          <a:ln w="228600">
            <a:solidFill>
              <a:srgbClr val="D91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8246" tIns="269123" rIns="538246" bIns="269123"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sz="33372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603124-CE0A-41C8-B56F-97418CF94208}"/>
              </a:ext>
            </a:extLst>
          </p:cNvPr>
          <p:cNvSpPr/>
          <p:nvPr userDrawn="1"/>
        </p:nvSpPr>
        <p:spPr>
          <a:xfrm>
            <a:off x="0" y="0"/>
            <a:ext cx="4792663" cy="7845425"/>
          </a:xfrm>
          <a:prstGeom prst="rect">
            <a:avLst/>
          </a:prstGeom>
          <a:solidFill>
            <a:srgbClr val="D91C5C"/>
          </a:solidFill>
          <a:ln w="228600">
            <a:solidFill>
              <a:srgbClr val="D91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8246" tIns="269123" rIns="538246" bIns="269123"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sz="33372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83F8CE-53D6-4754-BFED-A38A7F0FE6B7}"/>
              </a:ext>
            </a:extLst>
          </p:cNvPr>
          <p:cNvSpPr/>
          <p:nvPr userDrawn="1"/>
        </p:nvSpPr>
        <p:spPr>
          <a:xfrm>
            <a:off x="25482550" y="0"/>
            <a:ext cx="4792663" cy="7845425"/>
          </a:xfrm>
          <a:prstGeom prst="rect">
            <a:avLst/>
          </a:prstGeom>
          <a:solidFill>
            <a:srgbClr val="D91C5C"/>
          </a:solidFill>
          <a:ln w="228600">
            <a:solidFill>
              <a:srgbClr val="D91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8246" tIns="269123" rIns="538246" bIns="269123"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sz="33372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4F98232-C6DB-4B74-B95C-F802A0D4722F}"/>
              </a:ext>
            </a:extLst>
          </p:cNvPr>
          <p:cNvSpPr/>
          <p:nvPr userDrawn="1"/>
        </p:nvSpPr>
        <p:spPr>
          <a:xfrm>
            <a:off x="0" y="0"/>
            <a:ext cx="30275213" cy="42803763"/>
          </a:xfrm>
          <a:prstGeom prst="roundRect">
            <a:avLst>
              <a:gd name="adj" fmla="val 7615"/>
            </a:avLst>
          </a:prstGeom>
          <a:solidFill>
            <a:schemeClr val="bg1"/>
          </a:solidFill>
          <a:ln w="228600">
            <a:solidFill>
              <a:srgbClr val="D91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8246" tIns="269123" rIns="538246" bIns="269123"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sz="33372" dirty="0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0587FA8-78BF-4091-BA20-71C2271DDB7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0" y="889000"/>
            <a:ext cx="2379663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Half Frame 12">
            <a:extLst>
              <a:ext uri="{FF2B5EF4-FFF2-40B4-BE49-F238E27FC236}">
                <a16:creationId xmlns:a16="http://schemas.microsoft.com/office/drawing/2014/main" id="{E32EBFAF-7D4E-415A-8116-155437D8B0C4}"/>
              </a:ext>
            </a:extLst>
          </p:cNvPr>
          <p:cNvSpPr/>
          <p:nvPr userDrawn="1"/>
        </p:nvSpPr>
        <p:spPr>
          <a:xfrm rot="10800000">
            <a:off x="5956300" y="5662613"/>
            <a:ext cx="454025" cy="855662"/>
          </a:xfrm>
          <a:prstGeom prst="halfFrame">
            <a:avLst>
              <a:gd name="adj1" fmla="val 21882"/>
              <a:gd name="adj2" fmla="val 22061"/>
            </a:avLst>
          </a:prstGeom>
          <a:solidFill>
            <a:srgbClr val="D91C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8246" tIns="269123" rIns="538246" bIns="269123"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sz="33372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F2BE82-FA8E-4C76-91A4-0107A743F711}"/>
              </a:ext>
            </a:extLst>
          </p:cNvPr>
          <p:cNvCxnSpPr/>
          <p:nvPr userDrawn="1"/>
        </p:nvCxnSpPr>
        <p:spPr>
          <a:xfrm>
            <a:off x="6665913" y="6486525"/>
            <a:ext cx="23609300" cy="0"/>
          </a:xfrm>
          <a:prstGeom prst="line">
            <a:avLst/>
          </a:prstGeom>
          <a:ln w="38100">
            <a:solidFill>
              <a:srgbClr val="0093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9" name="Picture 2">
            <a:extLst>
              <a:ext uri="{FF2B5EF4-FFF2-40B4-BE49-F238E27FC236}">
                <a16:creationId xmlns:a16="http://schemas.microsoft.com/office/drawing/2014/main" id="{98220458-03CD-4C02-8FD0-4C58E727F04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520700"/>
            <a:ext cx="4705350" cy="59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30273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5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30273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alibri Light" panose="020F0302020204030204" pitchFamily="34" charset="0"/>
        </a:defRPr>
      </a:lvl2pPr>
      <a:lvl3pPr algn="l" defTabSz="30273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alibri Light" panose="020F0302020204030204" pitchFamily="34" charset="0"/>
        </a:defRPr>
      </a:lvl3pPr>
      <a:lvl4pPr algn="l" defTabSz="30273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alibri Light" panose="020F0302020204030204" pitchFamily="34" charset="0"/>
        </a:defRPr>
      </a:lvl4pPr>
      <a:lvl5pPr algn="l" defTabSz="30273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3027363" rtl="0" fontAlgn="base">
        <a:lnSpc>
          <a:spcPct val="90000"/>
        </a:lnSpc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3027363" rtl="0" fontAlgn="base">
        <a:lnSpc>
          <a:spcPct val="90000"/>
        </a:lnSpc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3027363" rtl="0" fontAlgn="base">
        <a:lnSpc>
          <a:spcPct val="90000"/>
        </a:lnSpc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3027363" rtl="0" fontAlgn="base">
        <a:lnSpc>
          <a:spcPct val="90000"/>
        </a:lnSpc>
        <a:spcBef>
          <a:spcPct val="0"/>
        </a:spcBef>
        <a:spcAft>
          <a:spcPct val="0"/>
        </a:spcAft>
        <a:defRPr sz="145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755650" indent="-755650" algn="l" defTabSz="3027363" rtl="0" eaLnBrk="0" fontAlgn="base" hangingPunct="0">
        <a:lnSpc>
          <a:spcPct val="90000"/>
        </a:lnSpc>
        <a:spcBef>
          <a:spcPts val="3313"/>
        </a:spcBef>
        <a:spcAft>
          <a:spcPct val="0"/>
        </a:spcAft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1pPr>
      <a:lvl2pPr marL="2270125" indent="-755650" algn="l" defTabSz="3027363" rtl="0" eaLnBrk="0" fontAlgn="base" hangingPunct="0">
        <a:lnSpc>
          <a:spcPct val="90000"/>
        </a:lnSpc>
        <a:spcBef>
          <a:spcPts val="1650"/>
        </a:spcBef>
        <a:spcAft>
          <a:spcPct val="0"/>
        </a:spcAft>
        <a:buFont typeface="Arial" panose="020B0604020202020204" pitchFamily="34" charset="0"/>
        <a:buChar char="•"/>
        <a:defRPr sz="7900" kern="1200">
          <a:solidFill>
            <a:schemeClr val="tx1"/>
          </a:solidFill>
          <a:latin typeface="+mn-lt"/>
          <a:ea typeface="+mn-ea"/>
          <a:cs typeface="+mn-cs"/>
        </a:defRPr>
      </a:lvl2pPr>
      <a:lvl3pPr marL="3783013" indent="-755650" algn="l" defTabSz="3027363" rtl="0" eaLnBrk="0" fontAlgn="base" hangingPunct="0">
        <a:lnSpc>
          <a:spcPct val="90000"/>
        </a:lnSpc>
        <a:spcBef>
          <a:spcPts val="1650"/>
        </a:spcBef>
        <a:spcAft>
          <a:spcPct val="0"/>
        </a:spcAft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297488" indent="-755650" algn="l" defTabSz="3027363" rtl="0" eaLnBrk="0" fontAlgn="base" hangingPunct="0">
        <a:lnSpc>
          <a:spcPct val="90000"/>
        </a:lnSpc>
        <a:spcBef>
          <a:spcPts val="1650"/>
        </a:spcBef>
        <a:spcAft>
          <a:spcPct val="0"/>
        </a:spcAft>
        <a:buFont typeface="Arial" panose="020B0604020202020204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4pPr>
      <a:lvl5pPr marL="6810375" indent="-755650" algn="l" defTabSz="3027363" rtl="0" eaLnBrk="0" fontAlgn="base" hangingPunct="0">
        <a:lnSpc>
          <a:spcPct val="90000"/>
        </a:lnSpc>
        <a:spcBef>
          <a:spcPts val="1650"/>
        </a:spcBef>
        <a:spcAft>
          <a:spcPct val="0"/>
        </a:spcAft>
        <a:buFont typeface="Arial" panose="020B0604020202020204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3">
            <a:extLst>
              <a:ext uri="{FF2B5EF4-FFF2-40B4-BE49-F238E27FC236}">
                <a16:creationId xmlns:a16="http://schemas.microsoft.com/office/drawing/2014/main" id="{4A11372E-6E43-46B6-9918-C457C88F8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4025" y="1504950"/>
            <a:ext cx="19812000" cy="33385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3840163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 defTabSz="3840163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3840163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3840163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3840163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3840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3840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3840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3840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defRPr/>
            </a:pPr>
            <a:r>
              <a:rPr lang="fr-CA" altLang="x-none" sz="11214" b="1" dirty="0">
                <a:solidFill>
                  <a:srgbClr val="000000"/>
                </a:solidFill>
              </a:rPr>
              <a:t>P</a:t>
            </a:r>
            <a:r>
              <a:rPr lang="fr-CA" altLang="x-none" sz="11214" b="1" dirty="0"/>
              <a:t> O S T E R   T I T L E</a:t>
            </a:r>
            <a:br>
              <a:rPr lang="fr-CA" altLang="x-none" sz="23128" dirty="0"/>
            </a:br>
            <a:r>
              <a:rPr lang="fr-CA" altLang="x-none" sz="5400" dirty="0" err="1"/>
              <a:t>Authors</a:t>
            </a:r>
            <a:r>
              <a:rPr lang="fr-CA" altLang="x-none" sz="5400" dirty="0"/>
              <a:t> &amp; Institutions</a:t>
            </a:r>
            <a:endParaRPr lang="fr-CA" altLang="x-none" sz="4485" dirty="0"/>
          </a:p>
          <a:p>
            <a:pPr algn="ctr" eaLnBrk="1" hangingPunct="1">
              <a:defRPr/>
            </a:pPr>
            <a:endParaRPr lang="en-CA" altLang="x-none" sz="4485" i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90C496-3B12-4DA9-9472-0923530715F0}"/>
              </a:ext>
            </a:extLst>
          </p:cNvPr>
          <p:cNvSpPr/>
          <p:nvPr/>
        </p:nvSpPr>
        <p:spPr bwMode="auto">
          <a:xfrm>
            <a:off x="254000" y="5761038"/>
            <a:ext cx="14701838" cy="1111250"/>
          </a:xfrm>
          <a:prstGeom prst="rect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6542" b="1" dirty="0"/>
              <a:t>INTRODUCTION &amp; OBJECTIVE OBJECTIVES</a:t>
            </a:r>
            <a:endParaRPr lang="en-CA" sz="6542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407A1D-E047-4832-B49F-A5CB61E91790}"/>
              </a:ext>
            </a:extLst>
          </p:cNvPr>
          <p:cNvSpPr/>
          <p:nvPr/>
        </p:nvSpPr>
        <p:spPr bwMode="auto">
          <a:xfrm>
            <a:off x="254000" y="24541163"/>
            <a:ext cx="14701838" cy="1206500"/>
          </a:xfrm>
          <a:prstGeom prst="rect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6542" b="1" dirty="0"/>
              <a:t>RESULTS</a:t>
            </a:r>
            <a:endParaRPr lang="en-CA" sz="6542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CFE8B1-D766-456F-B9A5-47D71BB57B7F}"/>
              </a:ext>
            </a:extLst>
          </p:cNvPr>
          <p:cNvSpPr/>
          <p:nvPr/>
        </p:nvSpPr>
        <p:spPr>
          <a:xfrm>
            <a:off x="254000" y="7096125"/>
            <a:ext cx="14701838" cy="8553450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111" dirty="0">
                <a:ln w="0"/>
                <a:solidFill>
                  <a:schemeClr val="tx1"/>
                </a:solidFill>
              </a:rPr>
              <a:t>Copy and paste your text content here, adjusting the font size to fit into the textbox.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C8C7F5-F983-443E-8840-0560B4D936B9}"/>
              </a:ext>
            </a:extLst>
          </p:cNvPr>
          <p:cNvSpPr/>
          <p:nvPr/>
        </p:nvSpPr>
        <p:spPr>
          <a:xfrm>
            <a:off x="15152688" y="25893713"/>
            <a:ext cx="14563725" cy="6391275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111" dirty="0">
                <a:ln w="0"/>
                <a:solidFill>
                  <a:schemeClr val="tx1"/>
                </a:solidFill>
              </a:rPr>
              <a:t>Copy and paste your text content here, adjusting the font size to fit into the textbox.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1F637F-B1F3-4B1A-A9E1-5BDAB5FFE55D}"/>
              </a:ext>
            </a:extLst>
          </p:cNvPr>
          <p:cNvSpPr/>
          <p:nvPr/>
        </p:nvSpPr>
        <p:spPr>
          <a:xfrm>
            <a:off x="254000" y="17149763"/>
            <a:ext cx="14701838" cy="7091362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111" dirty="0">
                <a:ln w="0"/>
                <a:solidFill>
                  <a:schemeClr val="tx1"/>
                </a:solidFill>
              </a:rPr>
              <a:t>Copy and paste your text content here, adjusting the font size to fit into the textbox.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76A9570-8639-4A20-8668-D26ED17B01FC}"/>
              </a:ext>
            </a:extLst>
          </p:cNvPr>
          <p:cNvSpPr/>
          <p:nvPr/>
        </p:nvSpPr>
        <p:spPr>
          <a:xfrm>
            <a:off x="1474788" y="31415038"/>
            <a:ext cx="12374562" cy="8304212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673" dirty="0">
                <a:ln w="0"/>
                <a:solidFill>
                  <a:schemeClr val="tx1"/>
                </a:solidFill>
              </a:rPr>
              <a:t>Figure 1</a:t>
            </a:r>
          </a:p>
        </p:txBody>
      </p:sp>
      <p:graphicFrame>
        <p:nvGraphicFramePr>
          <p:cNvPr id="5129" name="Chart 45">
            <a:extLst>
              <a:ext uri="{FF2B5EF4-FFF2-40B4-BE49-F238E27FC236}">
                <a16:creationId xmlns:a16="http://schemas.microsoft.com/office/drawing/2014/main" id="{D2F206D7-6E6F-42E6-B594-C236C6BF00E4}"/>
              </a:ext>
            </a:extLst>
          </p:cNvPr>
          <p:cNvGraphicFramePr>
            <a:graphicFrameLocks/>
          </p:cNvGraphicFramePr>
          <p:nvPr/>
        </p:nvGraphicFramePr>
        <p:xfrm>
          <a:off x="2389188" y="32138938"/>
          <a:ext cx="10683875" cy="721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858764" imgH="4072481" progId="">
                  <p:embed/>
                </p:oleObj>
              </mc:Choice>
              <mc:Fallback>
                <p:oleObj r:id="rId2" imgW="5858764" imgH="4072481" progId="">
                  <p:embed/>
                  <p:pic>
                    <p:nvPicPr>
                      <p:cNvPr id="5129" name="Chart 45">
                        <a:extLst>
                          <a:ext uri="{FF2B5EF4-FFF2-40B4-BE49-F238E27FC236}">
                            <a16:creationId xmlns:a16="http://schemas.microsoft.com/office/drawing/2014/main" id="{D2F206D7-6E6F-42E6-B594-C236C6BF00E4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9188" y="32138938"/>
                        <a:ext cx="10683875" cy="7215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4FF0D12F-D9A5-43CC-93E1-117DDCFEA030}"/>
              </a:ext>
            </a:extLst>
          </p:cNvPr>
          <p:cNvSpPr/>
          <p:nvPr/>
        </p:nvSpPr>
        <p:spPr>
          <a:xfrm>
            <a:off x="15152688" y="7086600"/>
            <a:ext cx="14608175" cy="17154525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111" dirty="0">
                <a:ln w="0"/>
                <a:solidFill>
                  <a:schemeClr val="tx1"/>
                </a:solidFill>
              </a:rPr>
              <a:t>Copy and paste your text content here, adjusting the font size to fit into the textbox.  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381B82-F8A8-4979-AF61-9C0C7A3CE93E}"/>
              </a:ext>
            </a:extLst>
          </p:cNvPr>
          <p:cNvSpPr/>
          <p:nvPr/>
        </p:nvSpPr>
        <p:spPr>
          <a:xfrm>
            <a:off x="16402050" y="17221200"/>
            <a:ext cx="11999913" cy="6753225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673" dirty="0">
                <a:ln w="0"/>
                <a:solidFill>
                  <a:schemeClr val="tx1"/>
                </a:solidFill>
              </a:rPr>
              <a:t>Table 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0B7A6C-E00A-4625-AB39-5D0B310E086D}"/>
              </a:ext>
            </a:extLst>
          </p:cNvPr>
          <p:cNvSpPr/>
          <p:nvPr/>
        </p:nvSpPr>
        <p:spPr>
          <a:xfrm>
            <a:off x="15152688" y="33918525"/>
            <a:ext cx="14524037" cy="1647825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111" dirty="0">
                <a:ln w="0"/>
                <a:solidFill>
                  <a:schemeClr val="tx1"/>
                </a:solidFill>
              </a:rPr>
              <a:t>Copy and paste your text content here, adjusting the font size to fit into the textbox.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EF99A12-E112-4A1F-8C56-C5739D30E211}"/>
              </a:ext>
            </a:extLst>
          </p:cNvPr>
          <p:cNvSpPr/>
          <p:nvPr/>
        </p:nvSpPr>
        <p:spPr>
          <a:xfrm>
            <a:off x="15152688" y="37122100"/>
            <a:ext cx="14524037" cy="3095625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111" dirty="0">
                <a:ln w="0"/>
                <a:solidFill>
                  <a:schemeClr val="tx1"/>
                </a:solidFill>
              </a:rPr>
              <a:t>Copy and paste your text content here, adjusting the font size to fit into the textbox. </a:t>
            </a: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412EEEC0-8DCE-4284-ABF9-63EBF99DB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063924"/>
              </p:ext>
            </p:extLst>
          </p:nvPr>
        </p:nvGraphicFramePr>
        <p:xfrm>
          <a:off x="17395825" y="18461038"/>
          <a:ext cx="10010774" cy="5187952"/>
        </p:xfrm>
        <a:graphic>
          <a:graphicData uri="http://schemas.openxmlformats.org/drawingml/2006/table">
            <a:tbl>
              <a:tblPr/>
              <a:tblGrid>
                <a:gridCol w="3337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5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76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6988"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34C51"/>
                    </a:solidFill>
                  </a:tcPr>
                </a:tc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34C51"/>
                    </a:solidFill>
                  </a:tcPr>
                </a:tc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34C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6988"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6988"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6988"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2159000">
                        <a:lnSpc>
                          <a:spcPct val="90000"/>
                        </a:lnSpc>
                        <a:spcBef>
                          <a:spcPts val="2363"/>
                        </a:spcBef>
                        <a:buFont typeface="Arial" charset="0"/>
                        <a:defRPr sz="60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50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43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defTabSz="2159000">
                        <a:lnSpc>
                          <a:spcPct val="90000"/>
                        </a:lnSpc>
                        <a:spcBef>
                          <a:spcPts val="1175"/>
                        </a:spcBef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defTabSz="2159000" fontAlgn="base">
                        <a:lnSpc>
                          <a:spcPct val="90000"/>
                        </a:lnSpc>
                        <a:spcBef>
                          <a:spcPts val="1175"/>
                        </a:spcBef>
                        <a:spcAft>
                          <a:spcPct val="0"/>
                        </a:spcAft>
                        <a:buFont typeface="Arial" charset="0"/>
                        <a:defRPr sz="3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2159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CA" altLang="x-none" sz="4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79560" marR="79560" marT="39774" marB="397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Rectangle 27">
            <a:extLst>
              <a:ext uri="{FF2B5EF4-FFF2-40B4-BE49-F238E27FC236}">
                <a16:creationId xmlns:a16="http://schemas.microsoft.com/office/drawing/2014/main" id="{A1E851C5-E790-4119-9D54-B47A78DC6A21}"/>
              </a:ext>
            </a:extLst>
          </p:cNvPr>
          <p:cNvSpPr/>
          <p:nvPr/>
        </p:nvSpPr>
        <p:spPr>
          <a:xfrm>
            <a:off x="22348825" y="40484425"/>
            <a:ext cx="7223125" cy="1039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3738" dirty="0">
                <a:ln w="0"/>
                <a:solidFill>
                  <a:schemeClr val="tx1"/>
                </a:solidFill>
              </a:rPr>
              <a:t>Copy and paste your contact details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549316-EB32-445D-9E18-23762E067482}"/>
              </a:ext>
            </a:extLst>
          </p:cNvPr>
          <p:cNvSpPr/>
          <p:nvPr/>
        </p:nvSpPr>
        <p:spPr>
          <a:xfrm>
            <a:off x="1597025" y="40084375"/>
            <a:ext cx="11449050" cy="1003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8410" b="1" i="1" dirty="0">
                <a:ln w="0"/>
                <a:solidFill>
                  <a:schemeClr val="tx1"/>
                </a:solidFill>
              </a:rPr>
              <a:t>Place logo here</a:t>
            </a:r>
          </a:p>
        </p:txBody>
      </p:sp>
      <p:pic>
        <p:nvPicPr>
          <p:cNvPr id="5158" name="Rectangle 29">
            <a:extLst>
              <a:ext uri="{FF2B5EF4-FFF2-40B4-BE49-F238E27FC236}">
                <a16:creationId xmlns:a16="http://schemas.microsoft.com/office/drawing/2014/main" id="{B2654C30-28B2-4270-80BA-64DF4F56640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33883600"/>
            <a:ext cx="52197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9" name="Rectangle 30">
            <a:extLst>
              <a:ext uri="{FF2B5EF4-FFF2-40B4-BE49-F238E27FC236}">
                <a16:creationId xmlns:a16="http://schemas.microsoft.com/office/drawing/2014/main" id="{8AB236CE-74EF-4142-B5D6-A8C2479C2121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8975" y="19330990"/>
            <a:ext cx="52197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EF6F811-3C4A-4E83-8EC9-67B67436A64A}"/>
              </a:ext>
            </a:extLst>
          </p:cNvPr>
          <p:cNvSpPr/>
          <p:nvPr/>
        </p:nvSpPr>
        <p:spPr bwMode="auto">
          <a:xfrm>
            <a:off x="15152688" y="24574500"/>
            <a:ext cx="14655800" cy="1141413"/>
          </a:xfrm>
          <a:prstGeom prst="rect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6542" b="1" dirty="0"/>
              <a:t>SUMMARY &amp; CONCLUSION</a:t>
            </a:r>
            <a:endParaRPr lang="en-CA" sz="6542" b="1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5964233-D1C3-4AD8-80B1-5C06C409850B}"/>
              </a:ext>
            </a:extLst>
          </p:cNvPr>
          <p:cNvSpPr/>
          <p:nvPr/>
        </p:nvSpPr>
        <p:spPr bwMode="auto">
          <a:xfrm>
            <a:off x="254000" y="15890875"/>
            <a:ext cx="14701838" cy="1111250"/>
          </a:xfrm>
          <a:prstGeom prst="rect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6542" b="1" dirty="0"/>
              <a:t>DESIGN &amp; METHODS</a:t>
            </a:r>
            <a:endParaRPr lang="en-CA" sz="6542" b="1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5B9A99B-2521-4124-AACB-6A6BA9E1F248}"/>
              </a:ext>
            </a:extLst>
          </p:cNvPr>
          <p:cNvSpPr/>
          <p:nvPr/>
        </p:nvSpPr>
        <p:spPr bwMode="auto">
          <a:xfrm>
            <a:off x="15152688" y="32600900"/>
            <a:ext cx="14719300" cy="1255713"/>
          </a:xfrm>
          <a:prstGeom prst="rect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6542" b="1" dirty="0"/>
              <a:t>ACKNOWLEDGEMENTS</a:t>
            </a:r>
            <a:endParaRPr lang="en-CA" sz="6542" b="1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35D230-B748-4AB9-BE15-C337840C69A8}"/>
              </a:ext>
            </a:extLst>
          </p:cNvPr>
          <p:cNvSpPr/>
          <p:nvPr/>
        </p:nvSpPr>
        <p:spPr bwMode="auto">
          <a:xfrm>
            <a:off x="15152688" y="35745738"/>
            <a:ext cx="14524037" cy="1257300"/>
          </a:xfrm>
          <a:prstGeom prst="rect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6542" b="1" dirty="0"/>
              <a:t>REFERENCES</a:t>
            </a:r>
            <a:endParaRPr lang="en-CA" sz="6542" b="1" dirty="0"/>
          </a:p>
        </p:txBody>
      </p:sp>
      <p:sp>
        <p:nvSpPr>
          <p:cNvPr id="44" name="TextBox 18">
            <a:extLst>
              <a:ext uri="{FF2B5EF4-FFF2-40B4-BE49-F238E27FC236}">
                <a16:creationId xmlns:a16="http://schemas.microsoft.com/office/drawing/2014/main" id="{42148FF2-26EF-4022-A669-977E35D67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688" y="40435213"/>
            <a:ext cx="5354637" cy="811212"/>
          </a:xfrm>
          <a:prstGeom prst="rect">
            <a:avLst/>
          </a:prstGeom>
          <a:solidFill>
            <a:srgbClr val="434C51"/>
          </a:solidFill>
          <a:ln>
            <a:noFill/>
          </a:ln>
        </p:spPr>
        <p:txBody>
          <a:bodyPr>
            <a:spAutoFit/>
          </a:bodyPr>
          <a:lstStyle>
            <a:lvl1pPr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879725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879725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879725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879725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6289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en-US" sz="4673" dirty="0" err="1">
                <a:solidFill>
                  <a:schemeClr val="bg1"/>
                </a:solidFill>
              </a:rPr>
              <a:t>Cont</a:t>
            </a:r>
            <a:r>
              <a:rPr lang="fr-CA" altLang="en-US" sz="4673" dirty="0" err="1">
                <a:solidFill>
                  <a:schemeClr val="bg1"/>
                </a:solidFill>
              </a:rPr>
              <a:t>act</a:t>
            </a:r>
            <a:r>
              <a:rPr lang="fr-CA" altLang="en-US" sz="4673" dirty="0">
                <a:solidFill>
                  <a:schemeClr val="bg1"/>
                </a:solidFill>
              </a:rPr>
              <a:t> information</a:t>
            </a:r>
            <a:endParaRPr lang="en-CA" altLang="en-US" sz="4673" dirty="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4EBF904-98C9-436B-9DAD-DC7B96952ED8}"/>
              </a:ext>
            </a:extLst>
          </p:cNvPr>
          <p:cNvSpPr/>
          <p:nvPr/>
        </p:nvSpPr>
        <p:spPr>
          <a:xfrm>
            <a:off x="27763788" y="38096825"/>
            <a:ext cx="14287500" cy="348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sz="10595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5D6921E-0953-45EF-A62C-B4B92ECAFF88}"/>
              </a:ext>
            </a:extLst>
          </p:cNvPr>
          <p:cNvSpPr/>
          <p:nvPr/>
        </p:nvSpPr>
        <p:spPr bwMode="auto">
          <a:xfrm>
            <a:off x="15152688" y="5730875"/>
            <a:ext cx="14655800" cy="1089025"/>
          </a:xfrm>
          <a:prstGeom prst="rect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38278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6542" b="1" dirty="0"/>
              <a:t>RESULTS (continue)</a:t>
            </a:r>
            <a:endParaRPr lang="en-CA" sz="6542" b="1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BEF55F0-5B45-4AB1-924E-D75EDFC81F57}"/>
              </a:ext>
            </a:extLst>
          </p:cNvPr>
          <p:cNvCxnSpPr/>
          <p:nvPr/>
        </p:nvCxnSpPr>
        <p:spPr>
          <a:xfrm>
            <a:off x="254000" y="5321300"/>
            <a:ext cx="29506863" cy="0"/>
          </a:xfrm>
          <a:prstGeom prst="line">
            <a:avLst/>
          </a:prstGeom>
          <a:ln>
            <a:solidFill>
              <a:srgbClr val="434C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C9191DE8-F848-4CF8-94E7-B9974F73E22C}"/>
              </a:ext>
            </a:extLst>
          </p:cNvPr>
          <p:cNvSpPr/>
          <p:nvPr/>
        </p:nvSpPr>
        <p:spPr>
          <a:xfrm>
            <a:off x="333375" y="25893713"/>
            <a:ext cx="14622463" cy="14028737"/>
          </a:xfrm>
          <a:prstGeom prst="rect">
            <a:avLst/>
          </a:prstGeom>
          <a:noFill/>
          <a:ln>
            <a:solidFill>
              <a:srgbClr val="434C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5382786" eaLnBrk="1" fontAlgn="auto" hangingPunct="1">
              <a:spcBef>
                <a:spcPts val="3108"/>
              </a:spcBef>
              <a:spcAft>
                <a:spcPts val="0"/>
              </a:spcAft>
              <a:defRPr/>
            </a:pPr>
            <a:r>
              <a:rPr lang="en-CA" altLang="en-US" sz="4111" dirty="0">
                <a:ln w="0"/>
                <a:solidFill>
                  <a:schemeClr val="tx1"/>
                </a:solidFill>
              </a:rPr>
              <a:t>Copy and paste your text content here, adjusting the font size to fit into the textbox. </a:t>
            </a:r>
          </a:p>
        </p:txBody>
      </p:sp>
      <p:sp>
        <p:nvSpPr>
          <p:cNvPr id="50" name="Half Frame 49">
            <a:extLst>
              <a:ext uri="{FF2B5EF4-FFF2-40B4-BE49-F238E27FC236}">
                <a16:creationId xmlns:a16="http://schemas.microsoft.com/office/drawing/2014/main" id="{D4863191-5E1E-4E5F-8376-F72C5CBD75C0}"/>
              </a:ext>
            </a:extLst>
          </p:cNvPr>
          <p:cNvSpPr/>
          <p:nvPr/>
        </p:nvSpPr>
        <p:spPr>
          <a:xfrm>
            <a:off x="0" y="0"/>
            <a:ext cx="1179513" cy="4149725"/>
          </a:xfrm>
          <a:prstGeom prst="halfFrame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6289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ZA">
              <a:solidFill>
                <a:schemeClr val="tx1"/>
              </a:solidFill>
            </a:endParaRPr>
          </a:p>
        </p:txBody>
      </p:sp>
      <p:sp>
        <p:nvSpPr>
          <p:cNvPr id="51" name="Half Frame 50">
            <a:extLst>
              <a:ext uri="{FF2B5EF4-FFF2-40B4-BE49-F238E27FC236}">
                <a16:creationId xmlns:a16="http://schemas.microsoft.com/office/drawing/2014/main" id="{C6C2F8ED-0F8C-49A6-BAAA-144C68DD1F0D}"/>
              </a:ext>
            </a:extLst>
          </p:cNvPr>
          <p:cNvSpPr/>
          <p:nvPr/>
        </p:nvSpPr>
        <p:spPr>
          <a:xfrm flipH="1" flipV="1">
            <a:off x="29122688" y="38996938"/>
            <a:ext cx="1152525" cy="3810000"/>
          </a:xfrm>
          <a:prstGeom prst="halfFrame">
            <a:avLst/>
          </a:prstGeom>
          <a:solidFill>
            <a:srgbClr val="434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6289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ZA">
              <a:solidFill>
                <a:schemeClr val="tx1"/>
              </a:solidFill>
            </a:endParaRPr>
          </a:p>
        </p:txBody>
      </p:sp>
      <p:pic>
        <p:nvPicPr>
          <p:cNvPr id="4" name="Picture 3" descr="A drawing of a face&#10;&#10;Description automatically generated">
            <a:extLst>
              <a:ext uri="{FF2B5EF4-FFF2-40B4-BE49-F238E27FC236}">
                <a16:creationId xmlns:a16="http://schemas.microsoft.com/office/drawing/2014/main" id="{B19BBDBC-2EFE-40C7-B43A-4C982B8D94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46025" y="186840"/>
            <a:ext cx="3138488" cy="50845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5AE40E-6345-90F6-AFE8-71C1E01E1C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0700" y="1027113"/>
            <a:ext cx="6265643" cy="31416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</TotalTime>
  <Words>174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Rhyno Kriek</cp:lastModifiedBy>
  <cp:revision>48</cp:revision>
  <cp:lastPrinted>2019-11-14T09:59:17Z</cp:lastPrinted>
  <dcterms:created xsi:type="dcterms:W3CDTF">2015-06-29T16:44:08Z</dcterms:created>
  <dcterms:modified xsi:type="dcterms:W3CDTF">2026-04-09T14:02:42Z</dcterms:modified>
</cp:coreProperties>
</file>